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12192000" cy="16256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01" autoAdjust="0"/>
  </p:normalViewPr>
  <p:slideViewPr>
    <p:cSldViewPr snapToGrid="0">
      <p:cViewPr varScale="1">
        <p:scale>
          <a:sx n="44" d="100"/>
          <a:sy n="44" d="100"/>
        </p:scale>
        <p:origin x="28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62F42-A7B9-4773-B8DB-506C0589543F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B59D8-11CD-4A2F-A400-BF8ED688B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59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これは、浦幌町の地図です。</a:t>
            </a:r>
            <a:endParaRPr kumimoji="1"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いま、みなさんの場所はどこでしょうか？</a:t>
            </a:r>
            <a:endParaRPr kumimoji="1"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（指さしでシャッターチャンス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注意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文字のうるささがあるので、余計な文字は削除し修正のこと。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59D8-11CD-4A2F-A400-BF8ED688B6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33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いま、うら</a:t>
            </a:r>
            <a:r>
              <a:rPr kumimoji="1" lang="ja-JP" altLang="en-US" sz="1200" dirty="0" err="1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ほろ</a:t>
            </a:r>
            <a:r>
              <a:rPr kumimoji="1"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町には、</a:t>
            </a:r>
            <a:endParaRPr kumimoji="1"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上浦幌小学校と浦幌小学校の</a:t>
            </a:r>
            <a:endParaRPr kumimoji="1"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小学校が２校あります。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59D8-11CD-4A2F-A400-BF8ED688B67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16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さて、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１９６４年、いまから６０年までに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（「６０年前」の文字はスライドに入れない。次年度以降も使い回しできるように）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浦幌町に小学校はいくつあったでしょうか？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次の３つのうちからえらんでください。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59D8-11CD-4A2F-A400-BF8ED688B67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633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③　２１校が正解でした。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59D8-11CD-4A2F-A400-BF8ED688B67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24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99FC-7960-4C57-A5AE-42789B246CE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5013-83B8-4D19-8DC5-7B625C13D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30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99FC-7960-4C57-A5AE-42789B246CE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5013-83B8-4D19-8DC5-7B625C13D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00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99FC-7960-4C57-A5AE-42789B246CE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5013-83B8-4D19-8DC5-7B625C13D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78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99FC-7960-4C57-A5AE-42789B246CE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5013-83B8-4D19-8DC5-7B625C13D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18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99FC-7960-4C57-A5AE-42789B246CE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5013-83B8-4D19-8DC5-7B625C13D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99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99FC-7960-4C57-A5AE-42789B246CE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5013-83B8-4D19-8DC5-7B625C13D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46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99FC-7960-4C57-A5AE-42789B246CE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5013-83B8-4D19-8DC5-7B625C13D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99FC-7960-4C57-A5AE-42789B246CE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5013-83B8-4D19-8DC5-7B625C13D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8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99FC-7960-4C57-A5AE-42789B246CE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5013-83B8-4D19-8DC5-7B625C13D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69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99FC-7960-4C57-A5AE-42789B246CE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5013-83B8-4D19-8DC5-7B625C13D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13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99FC-7960-4C57-A5AE-42789B246CE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5013-83B8-4D19-8DC5-7B625C13D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23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99FC-7960-4C57-A5AE-42789B246CE4}" type="datetimeFigureOut">
              <a:rPr kumimoji="1" lang="ja-JP" altLang="en-US" smtClean="0"/>
              <a:t>2024/10/2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5013-83B8-4D19-8DC5-7B625C13D9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93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1219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　　　　　　　ば し ょ　　　　　　　　　　　　　　　　</a:t>
            </a:r>
            <a:endParaRPr kumimoji="1" lang="en-US" altLang="ja-JP" sz="20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4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いま、みなさん</a:t>
            </a:r>
            <a:r>
              <a:rPr kumimoji="1" lang="ja-JP" altLang="en-US" sz="4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のいる場所はどこでしょうか？何処</a:t>
            </a:r>
            <a:r>
              <a:rPr kumimoji="1" lang="ja-JP" altLang="en-US" sz="4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だかわかりますか？</a:t>
            </a:r>
          </a:p>
          <a:p>
            <a:r>
              <a:rPr kumimoji="1" lang="ja-JP" altLang="en-US" sz="4400" dirty="0" err="1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kumimoji="1" lang="ja-JP" altLang="en-US" sz="4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218"/>
            <a:ext cx="12192000" cy="151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ちょう　　　　　　しょうが</a:t>
            </a:r>
            <a:r>
              <a:rPr kumimoji="1" lang="ja-JP" altLang="en-US" sz="2000" dirty="0" err="1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っ</a:t>
            </a:r>
            <a:r>
              <a:rPr kumimoji="1" lang="ja-JP" altLang="en-US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こう　　　　こう　　　　　　　　　　　　　　　　</a:t>
            </a:r>
            <a:endParaRPr kumimoji="1" lang="en-US" altLang="ja-JP" sz="20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4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いま、うら</a:t>
            </a:r>
            <a:r>
              <a:rPr kumimoji="1" lang="ja-JP" altLang="en-US" sz="4400" dirty="0" err="1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ほろ</a:t>
            </a:r>
            <a:r>
              <a:rPr kumimoji="1" lang="ja-JP" altLang="en-US" sz="4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町には、小学校が２校あります。</a:t>
            </a:r>
            <a:endParaRPr kumimoji="1" lang="ja-JP" altLang="en-US" sz="4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218"/>
            <a:ext cx="12192000" cy="151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 　ねん　　　　　　しょうが</a:t>
            </a:r>
            <a:r>
              <a:rPr kumimoji="1" lang="ja-JP" altLang="en-US" sz="2000" dirty="0" err="1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っ</a:t>
            </a:r>
            <a:r>
              <a:rPr kumimoji="1" lang="ja-JP" altLang="en-US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こう　　　　　　　　　　　　　　　　　　　　</a:t>
            </a:r>
            <a:endParaRPr kumimoji="1" lang="en-US" altLang="ja-JP" sz="20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１９６４年には、小学校がいくつあったかな？</a:t>
            </a:r>
            <a:endParaRPr kumimoji="1" lang="ja-JP" altLang="en-US" sz="4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30286" y="6117771"/>
            <a:ext cx="990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いま　　おな　　　　　こう</a:t>
            </a: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endParaRPr kumimoji="1" lang="en-US" altLang="ja-JP" sz="2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5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　今と同じ２校</a:t>
            </a:r>
            <a:endParaRPr kumimoji="1" lang="ja-JP" altLang="en-US" sz="5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30286" y="8904514"/>
            <a:ext cx="990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こう</a:t>
            </a: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endParaRPr kumimoji="1" lang="en-US" altLang="ja-JP" sz="2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5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　１０校</a:t>
            </a:r>
            <a:endParaRPr kumimoji="1" lang="ja-JP" altLang="en-US" sz="5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30286" y="11952514"/>
            <a:ext cx="990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こう</a:t>
            </a: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endParaRPr kumimoji="1" lang="en-US" altLang="ja-JP" sz="2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5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　２１校</a:t>
            </a:r>
            <a:endParaRPr kumimoji="1" lang="ja-JP" altLang="en-US" sz="5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9200" y="2177143"/>
            <a:ext cx="9492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つぎの、</a:t>
            </a:r>
            <a:endParaRPr kumimoji="1" lang="en-US" altLang="ja-JP" sz="4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4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３つのうちからえらんでください。</a:t>
            </a:r>
            <a:endParaRPr kumimoji="1" lang="ja-JP" altLang="en-US" sz="4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8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 　　　　　　　　　　　　こう　　　　　　　　　　　　　　　　　　　　</a:t>
            </a:r>
            <a:endParaRPr kumimoji="1" lang="en-US" altLang="ja-JP" sz="20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２１校でした。</a:t>
            </a:r>
            <a:endParaRPr kumimoji="1" lang="ja-JP" altLang="en-US" sz="4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219"/>
            <a:ext cx="12192000" cy="153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398</Words>
  <Application>Microsoft Office PowerPoint</Application>
  <PresentationFormat>ユーザー設定</PresentationFormat>
  <Paragraphs>35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BIZ UDゴシック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北海道開発局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中山 光広</dc:creator>
  <cp:lastModifiedBy>中山 光広</cp:lastModifiedBy>
  <cp:revision>6</cp:revision>
  <dcterms:created xsi:type="dcterms:W3CDTF">2024-10-02T03:11:48Z</dcterms:created>
  <dcterms:modified xsi:type="dcterms:W3CDTF">2024-10-02T04:08:43Z</dcterms:modified>
</cp:coreProperties>
</file>